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12192000" cy="6858000"/>
  <p:notesSz cx="6669088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E78DC-9258-4111-A6C8-BBAEA85D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95E697-7A3B-423D-95EE-27A8B68A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C696-8DBA-4E70-AF8F-53214A8555F4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9DEDAD-923E-4521-B16B-1F4E71BB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5798D7-D544-41EA-9B5E-A5F1DD3C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CF50-C7DA-4036-A5E1-C884A26FA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32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B1A55-F102-4202-A473-731511D35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AA8FED-0263-454C-A3A7-3185DD3A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61303D-2938-4566-AA3A-9584E7490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BC696-8DBA-4E70-AF8F-53214A8555F4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9F00D5-F9D9-4E93-9060-93501B627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E30AF-1BAE-4823-9F4B-1797CA288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DCF50-C7DA-4036-A5E1-C884A26FA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82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4359BD-B853-4A8E-9973-14B94FC4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BBAEB3-3447-47A8-A3B2-F846B4137F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0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CCC039-A671-459B-B287-619C651A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3EFD5A-176C-4CFE-B1A4-B817BF7DE6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82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189C80-11B2-439E-B4B7-3A1C873DD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8869F9-916B-4912-A0BB-4F1DF8F75A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296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E7CE7C-114E-4DF8-B18A-53499D1C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4C2EF7-AF02-4249-8E14-77A1C0B817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97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AD449B-0C40-49C7-9D73-969825A0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237E22-26BE-4948-B6F9-C41BBC0B3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090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269A5C-E042-40C6-88DF-8B27719E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D1341D-DEB3-4E58-A3F9-EF1BA60EBD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862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5F0B44-5546-4162-BCA5-7F3676CC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6509F8-8481-4C59-BF0A-184793860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70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0E9503-3F0B-445F-9CEA-3448E05C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CA9B7E-3679-45DE-96B4-4B9C008E9F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81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AE0348-E73D-46AD-90E2-8BF07E49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4E828F-F365-42E1-A20D-B5070CACBC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51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601619-1D83-401B-BC57-A53DEE7A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C767BF-C615-4551-9E31-5654DE17E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2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4BE9AC-7B20-4B0A-B087-6B898C6F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9D413D-38E0-4D98-9911-422915CACD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491041-56C7-465A-B736-C52E90C6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696B9-B706-435F-A478-410FAD723C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70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7DFAC2-4759-488D-9EA1-C8300CAE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E08371-9884-4708-A122-9015E0535E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3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7EE727-64E7-452D-B0A6-8BF85DBA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FB5C3D-30DA-4354-B9CD-5667FE983C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273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6CDF9E-360C-4968-A251-A8A80E62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10ACF1-A6CB-4622-A938-AC74C23877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02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D7D040-A195-4F49-B44E-A834FC19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17FD84-C0AC-4A65-B948-13B3BC448D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4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4CF3D2-06B9-4C03-B79B-ADC7C76B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85540C-DAEB-4C2B-A345-32607D27E5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7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968C04-E71C-4F42-A55A-8DB3997D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B83EDD-955D-46CC-B4B2-1D7A832839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7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DEE048-C67E-4DA3-BB5B-2793491D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AD9879-FC27-4B80-B9B3-04AF0151C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8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9CC41A-C6A1-44EF-BED0-22861CCF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9B1DF-EB6E-487C-AFB0-AD87C2CD36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5BC59D-2D7E-421B-8CE9-1E8D3F06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FA2F15-E8B2-4AF2-8D94-6347F600DC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085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5C17BF-AE7A-4476-91D9-B9A04C55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347EF9-03BE-432A-A03F-9E24C42EC9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83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2F65EF-9818-4C8C-8BB1-9691F8F2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15EBC6-8236-4D58-8D25-7EB93FB9BA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5059"/>
      </p:ext>
    </p:extLst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DE6CCA-269B-4F3F-A71F-5D509DC1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B5689C-3F11-42F0-8AE9-AB72F8505F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7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83BEFA-5180-414A-8F93-AD9D19A9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CCE33-4A61-4E1C-9B52-11504C6676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65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B55041-46C2-4079-AA46-28719A23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A3842-75D3-4D21-8D05-80D40848FD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8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C8AF38-FF32-4886-A7AF-A31DBDFC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8A93BB-31E4-4A17-8552-DDC3675408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6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31F129-EA2C-4421-87DE-ACCCAF40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B1FC7-92A8-49DB-A9AA-9D04D8118D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1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5A8A5C-D004-43C0-90F9-318D0B7F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FBC82-3E2A-4009-A044-123BD3B9CE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672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AD9036-EE13-4D03-A39C-D97D9AF4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606A0A-B624-4762-AC6E-0E4A97585F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8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2B336D-2002-44FA-8A9D-2292CB1C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7DF0F0-28ED-4A25-8F8F-7C230B929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33065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B90ACB-7DA2-4E7C-BE20-74D41482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18811C-3B66-468E-9F35-94E62FB979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0332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A434D2-D207-49AC-86DB-FF62826C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68ECAE-43BE-441B-8A32-83EACE2470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52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955BFA-5285-4A35-8B44-0C79347A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945C2C-8003-4610-8CA3-1F010D8466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0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04660C-FADF-4C8B-9761-7E4D725D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53813C-4938-4C75-90EE-052855EEAF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63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6DF149-3A92-4125-964B-ABA1F3C1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2E7678-05CD-45BB-921E-19BECA48A6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98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A2B7AB-F69D-47DB-92CA-EE0F6AD4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57CF27-95F6-4FB7-8057-FEC788E4CB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9669A1-0515-46BE-8847-8DCDA9DA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51BCCA-F682-474C-AF73-9F8FC0DE6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FE2365-ED6C-417C-ADA4-6051400D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E159D4-349A-40B9-B3C7-F84268B02B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86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283F4A-61F3-458B-B329-208A7EAE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A99688-2B76-4956-B2F6-C0C881530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57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5A4072-85E5-4E35-9303-6C337786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451747-F0CE-42C7-9616-DCDB35403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8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32F416-0F71-49B6-82F3-9B22D153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FEB10-A5BA-4E1B-A46B-8001279915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25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6286BF-AEE2-4A28-B452-F1F6EB1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6D5BE1-E59E-4968-9939-F0DCFE6C7B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30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D74DEE-F0E6-4D7D-B941-1AB7E6E6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F320BF-C844-4E56-8F1E-260C915338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1346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1A7931-357B-4593-A6E9-36D830CE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B15FD-4528-4887-86DD-75291D484A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2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66AA71-9107-4C7B-8D9F-947B4586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19019A-32FA-4F8D-A367-2BD11B8DF1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71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CC3975-4A8A-40EE-849B-1581A1DA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B90654-53A9-4764-BE25-AB861CDDE4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33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03172D-9513-435A-8BF1-6FD9F095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84F048-6D67-4FC9-B105-5F89A1803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55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E1F5D8-FEBE-45D1-8973-A8CC23D8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9E3591-C01F-43F3-9B27-F02CDB8FA6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21419"/>
      </p:ext>
    </p:extLst>
  </p:cSld>
  <p:clrMapOvr>
    <a:masterClrMapping/>
  </p:clrMapOvr>
  <p:transition spd="slow">
    <p:zoom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8827B3-E6B7-4A79-9B57-1D5582B2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D6C571-ED26-4E37-AB45-9C77FEEC95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67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EA186A-CC03-41F7-8FAD-92906E8E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9F65B7-779B-4B30-BBAD-1193CC5A3B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31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8316C3-1B82-4D41-9754-657F0300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CC548F-3FC6-4461-86F1-E77061F20A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7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AC36B6-4CDA-4DC7-A4C3-6C34DB1E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ACEE2A-D2DF-427F-B438-24038B023D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33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01B1DD-EE92-4E1C-B326-43ADA7A5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5EBD31-0F4F-4AF7-BB60-48566510B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16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526CA5-45B3-469C-8A72-455EC534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B597C3-71D6-4DFA-A661-372512069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39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CCBC95-1DB9-4412-8F83-7E4414A0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A53A36-A8A9-4E06-BAF5-B6CC619EC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9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53743D-2340-49FC-89A4-D2AF5708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832F62-A992-45F8-86AD-738EB481A8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73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18A901-4A5E-4550-BBE5-A0DB5BE4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3D74E9-A617-40C6-A398-9A9837897E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3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863C66-995F-4D7D-87D6-6611DC06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BB4A4C-CCEE-4EA9-A18D-21F6B0C85E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6786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427281-BE45-4B5D-AA6B-999BAB98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311C8C-06B5-4384-9209-DC31CD050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8779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25A45C-2D42-4B36-A4EB-9750FDD5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B23D7B-7CF4-4C42-9933-A84ECA97AB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8705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423727-6054-44E1-A49D-3EF72C9C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1896E4-0B25-4A4D-B379-76AB805E0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66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125C90-9866-48C9-B684-5C0AACCBA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C18AD8-F401-4246-9CAE-C430D5CEA2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0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8D296B-8AF5-4A5D-9272-9EF1A6E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93161E-15D9-4F73-91E7-43EAF3EB66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64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1938E9-1E1F-463B-8188-EB0E2821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27B5B4-F72E-46F1-93EF-C913971CD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2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E7F567-B1CF-4EC5-A462-92C2E555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599C91-02EC-4657-B3D6-7F7CE23FE4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60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895799-7097-4BA6-9095-1578A4CE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0ED166-4A91-403A-9328-FEC59A9B1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5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2CEDD7-FF66-487E-8D4E-9FED0406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50ECAD-D068-45A4-AEE3-6498673636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63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6FE0A8-EEF4-4949-9927-9F8C137D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7D7C9E-DDF8-4243-B934-BC3D0A7D56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64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C7A854-8BDB-4669-824B-A4DF462D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4B2E2C-5516-4791-B7F5-3E3DF7DD4F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32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FDE289-2011-4FAE-9699-46953672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08C39C-D1C2-45D7-A3B4-30CCBDA8F7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32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F293ED-C8EF-4F02-BC81-AD164EAA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3E1DA8-DCCD-49EF-95E5-2E73F3B8C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95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FDC39C-AA3B-4E59-8364-DFEA1395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C12638-DBAD-48A5-8FA5-40737BB07F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86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D5EFB7-2AE3-45F3-A96E-3AD9BB7C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196494-FCCC-47F7-9D34-02700BCEBD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6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8BD6D3-EAD2-42DF-9539-618727BD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6E01A6-3B3B-44F7-808A-C38F49009D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0594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03EAC1-ED00-4728-A7F8-C34E3D20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FD9F7C-D22C-42FC-9261-A869FA198E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66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25AF68-3009-4784-BDE4-679D80EEB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52F433-8819-47F5-BF2A-A0ED30851C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43178"/>
      </p:ext>
    </p:extLst>
  </p:cSld>
  <p:clrMapOvr>
    <a:masterClrMapping/>
  </p:clrMapOvr>
  <p:transition spd="slow">
    <p:zoom dir="in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748CEF-59B0-4720-AFEE-E4C39D9D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2EB099-226D-4898-9422-20A92FD780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96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FB5B49-2B41-4C51-B3C7-5AEED7AF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A31943-52F7-483C-8CF8-8BDBC3C54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007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5D2789-D7B7-433F-AFBD-D136D72D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95B29F-11B0-4813-8E68-4C6B0B0307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34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5F83CA-9BF3-4E15-B459-93B1AE33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C62AA9-94E0-43F0-AFFE-09CC67824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108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3EFA40-A804-425C-81CA-4CC118322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D2581C-976F-4DB2-9343-32732F31EE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1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F8012C-15D3-4CF6-A7B9-24B16D1B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31D185-800A-43BD-A551-7134022975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14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2D0331-52C5-414D-AF6E-4383FAF2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6C819A-BEC8-4E27-9CBC-A90E30624B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591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3A2C83-069F-4647-AE0C-8EB93C35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903211-89E4-4712-B35A-6817E23C45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AD43BA-1DBC-48C0-805E-BFCA8569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0A75B7-21A1-4B8F-A7D9-BF105323D7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033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8097CD-AA82-4649-8462-619EBC69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B53BD2-9A03-446C-9861-BAF0370347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035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8029DA-D6D6-4796-B959-59674200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C94716-C373-4B35-AC89-7CEF47A10A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661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A0FE2B-D757-4349-9F41-3CCBC8A2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218B2F-410E-4C2A-928E-3C9490375C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6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C2F4D0-FA15-41A7-A71A-7663A3A3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BF7C9A-EFE6-48CB-B294-63B1D62246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79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EFD079-A4E0-453B-9448-0957E79F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FED274-F243-44A2-8433-D51DD197C9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579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68D2E3-3654-4C1D-8AE3-5D0822D0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B5D648-DE31-4B79-84C5-D791B67D6B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667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9B871D-8364-481F-B06E-E772B121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12D057-5195-4B46-99E7-E86A9BBB0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663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327769-1CBD-4FE2-B7E0-34015C2F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0C8D3F-7D4C-471C-897E-61CE3BA191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84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3BB8A7-6CDE-4E32-A818-228BDDF0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4574C2-2CD2-40B2-8C70-8C3B7E87B5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5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FF839D-3D9B-4B84-8833-D5D15953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6A5B86-D3D1-4E06-BE43-DA7CCBD4EF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831248-A397-4850-9B66-FB2E8FDF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911E2D-7A78-4B55-BC41-64FF7CF4B1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46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82445B-C2CB-43CA-BC7C-B967BF97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B989A8-D733-4F2C-8F07-926C26132C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84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336820-F7DD-4D0F-A355-63E45AFE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01CA2E-4136-4ED3-97CC-88AB24367C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495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9563A6-E27D-46B5-B440-18CC2EB4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80CF37-1EED-484D-86D0-1EC7042A8E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21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6518D3-17D2-40CC-AF0F-CCC4C22B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3F7284-33D0-4E1C-B939-748DB5BE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277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6FE1CF-698E-4B30-92FC-F32E128E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F0DF29-E210-4C68-B24C-506FD0235F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152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42CE8D-02BE-4AF0-AB77-A9AA9C02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A688DC-ECC0-41AA-9084-5059F40BDF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319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820EAE-6F80-4C6E-A6BA-D52E4FF7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AC05BC-B33D-484E-B647-0E8F758DFD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314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69ED09-7432-4B49-B480-5A8E7436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A90C96-AB67-4F41-8E6F-EE22023217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283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5BBF6E-5CD1-4425-9BCA-080ADA68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026A08-C8BB-4DB1-9A00-E242E82067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146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5BF4DB-3CFE-4941-966C-CDD78076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FEC85A-34E7-48CB-BC62-36DF2251E2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10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107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</cp:revision>
  <dcterms:created xsi:type="dcterms:W3CDTF">2022-11-29T05:11:34Z</dcterms:created>
  <dcterms:modified xsi:type="dcterms:W3CDTF">2022-11-29T05:11:34Z</dcterms:modified>
</cp:coreProperties>
</file>